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7"/>
  </p:notesMasterIdLst>
  <p:sldIdLst>
    <p:sldId id="256" r:id="rId2"/>
    <p:sldId id="257" r:id="rId3"/>
    <p:sldId id="259" r:id="rId4"/>
    <p:sldId id="260" r:id="rId5"/>
    <p:sldId id="258" r:id="rId6"/>
  </p:sldIdLst>
  <p:sldSz cx="9144000" cy="5143500" type="screen16x9"/>
  <p:notesSz cx="6858000" cy="9144000"/>
  <p:embeddedFontLst>
    <p:embeddedFont>
      <p:font typeface="Economica" panose="020B0604020202020204" charset="0"/>
      <p:regular r:id="rId8"/>
      <p:bold r:id="rId9"/>
      <p:italic r:id="rId10"/>
      <p:boldItalic r:id="rId11"/>
    </p:embeddedFont>
    <p:embeddedFont>
      <p:font typeface="Open Sans" panose="020B0604020202020204" charset="0"/>
      <p:regular r:id="rId12"/>
      <p:bold r:id="rId13"/>
      <p:italic r:id="rId14"/>
      <p:boldItalic r:id="rId15"/>
    </p:embeddedFont>
    <p:embeddedFont>
      <p:font typeface="Georgia" panose="02040502050405020303" pitchFamily="18" charset="0"/>
      <p:regular r:id="rId16"/>
      <p:bold r:id="rId17"/>
      <p:italic r:id="rId18"/>
      <p:boldItalic r:id="rId19"/>
    </p:embeddedFont>
    <p:embeddedFont>
      <p:font typeface="Impact" panose="020B0806030902050204" pitchFamily="34" charset="0"/>
      <p:regular r:id="rId20"/>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8" d="100"/>
          <a:sy n="98" d="100"/>
        </p:scale>
        <p:origin x="-354" y="-9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notesMaster" Target="notesMasters/notesMaster1.xml"/><Relationship Id="rId12" Type="http://schemas.openxmlformats.org/officeDocument/2006/relationships/font" Target="fonts/font5.fntdata"/><Relationship Id="rId17"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9.fntdata"/><Relationship Id="rId20"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8.fntdata"/><Relationship Id="rId23" Type="http://schemas.openxmlformats.org/officeDocument/2006/relationships/theme" Target="theme/theme1.xml"/><Relationship Id="rId10" Type="http://schemas.openxmlformats.org/officeDocument/2006/relationships/font" Target="fonts/font3.fntdata"/><Relationship Id="rId19"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font" Target="fonts/font7.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94487079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2" name="Shape 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129605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1" name="Shape 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440442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64335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839636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6037107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a:off x="2744012" y="756700"/>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0" name="Shape 10"/>
          <p:cNvSpPr/>
          <p:nvPr/>
        </p:nvSpPr>
        <p:spPr>
          <a:xfrm rot="10800000">
            <a:off x="5318350" y="32667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1" name="Shape 11"/>
          <p:cNvSpPr txBox="1">
            <a:spLocks noGrp="1"/>
          </p:cNvSpPr>
          <p:nvPr>
            <p:ph type="ctrTitle"/>
          </p:nvPr>
        </p:nvSpPr>
        <p:spPr>
          <a:xfrm>
            <a:off x="3044700" y="1444255"/>
            <a:ext cx="3054600" cy="1537199"/>
          </a:xfrm>
          <a:prstGeom prst="rect">
            <a:avLst/>
          </a:prstGeom>
        </p:spPr>
        <p:txBody>
          <a:bodyPr lIns="91425" tIns="91425" rIns="91425" bIns="91425" anchor="b"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12" name="Shape 12"/>
          <p:cNvSpPr txBox="1">
            <a:spLocks noGrp="1"/>
          </p:cNvSpPr>
          <p:nvPr>
            <p:ph type="subTitle" idx="1"/>
          </p:nvPr>
        </p:nvSpPr>
        <p:spPr>
          <a:xfrm>
            <a:off x="3044700" y="3116580"/>
            <a:ext cx="3054600" cy="701399"/>
          </a:xfrm>
          <a:prstGeom prst="rect">
            <a:avLst/>
          </a:prstGeom>
        </p:spPr>
        <p:txBody>
          <a:bodyPr lIns="91425" tIns="91425" rIns="91425" bIns="91425" anchor="t" anchorCtr="0"/>
          <a:lstStyle>
            <a:lvl1pPr algn="ctr">
              <a:lnSpc>
                <a:spcPct val="100000"/>
              </a:lnSpc>
              <a:spcBef>
                <a:spcPts val="0"/>
              </a:spcBef>
              <a:spcAft>
                <a:spcPts val="0"/>
              </a:spcAft>
              <a:buSzPct val="100000"/>
              <a:buFont typeface="Economica"/>
              <a:buNone/>
              <a:defRPr sz="2100">
                <a:latin typeface="Economica"/>
                <a:ea typeface="Economica"/>
                <a:cs typeface="Economica"/>
                <a:sym typeface="Economica"/>
              </a:defRPr>
            </a:lvl1pPr>
            <a:lvl2pPr algn="ctr">
              <a:lnSpc>
                <a:spcPct val="100000"/>
              </a:lnSpc>
              <a:spcBef>
                <a:spcPts val="0"/>
              </a:spcBef>
              <a:spcAft>
                <a:spcPts val="0"/>
              </a:spcAft>
              <a:buSzPct val="100000"/>
              <a:buFont typeface="Economica"/>
              <a:buNone/>
              <a:defRPr sz="2100">
                <a:latin typeface="Economica"/>
                <a:ea typeface="Economica"/>
                <a:cs typeface="Economica"/>
                <a:sym typeface="Economica"/>
              </a:defRPr>
            </a:lvl2pPr>
            <a:lvl3pPr algn="ctr">
              <a:lnSpc>
                <a:spcPct val="100000"/>
              </a:lnSpc>
              <a:spcBef>
                <a:spcPts val="0"/>
              </a:spcBef>
              <a:spcAft>
                <a:spcPts val="0"/>
              </a:spcAft>
              <a:buSzPct val="100000"/>
              <a:buFont typeface="Economica"/>
              <a:buNone/>
              <a:defRPr sz="2100">
                <a:latin typeface="Economica"/>
                <a:ea typeface="Economica"/>
                <a:cs typeface="Economica"/>
                <a:sym typeface="Economica"/>
              </a:defRPr>
            </a:lvl3pPr>
            <a:lvl4pPr algn="ctr">
              <a:lnSpc>
                <a:spcPct val="100000"/>
              </a:lnSpc>
              <a:spcBef>
                <a:spcPts val="0"/>
              </a:spcBef>
              <a:spcAft>
                <a:spcPts val="0"/>
              </a:spcAft>
              <a:buSzPct val="100000"/>
              <a:buFont typeface="Economica"/>
              <a:buNone/>
              <a:defRPr sz="2100">
                <a:latin typeface="Economica"/>
                <a:ea typeface="Economica"/>
                <a:cs typeface="Economica"/>
                <a:sym typeface="Economica"/>
              </a:defRPr>
            </a:lvl4pPr>
            <a:lvl5pPr algn="ctr">
              <a:lnSpc>
                <a:spcPct val="100000"/>
              </a:lnSpc>
              <a:spcBef>
                <a:spcPts val="0"/>
              </a:spcBef>
              <a:spcAft>
                <a:spcPts val="0"/>
              </a:spcAft>
              <a:buSzPct val="100000"/>
              <a:buFont typeface="Economica"/>
              <a:buNone/>
              <a:defRPr sz="2100">
                <a:latin typeface="Economica"/>
                <a:ea typeface="Economica"/>
                <a:cs typeface="Economica"/>
                <a:sym typeface="Economica"/>
              </a:defRPr>
            </a:lvl5pPr>
            <a:lvl6pPr algn="ctr">
              <a:lnSpc>
                <a:spcPct val="100000"/>
              </a:lnSpc>
              <a:spcBef>
                <a:spcPts val="0"/>
              </a:spcBef>
              <a:spcAft>
                <a:spcPts val="0"/>
              </a:spcAft>
              <a:buSzPct val="100000"/>
              <a:buFont typeface="Economica"/>
              <a:buNone/>
              <a:defRPr sz="2100">
                <a:latin typeface="Economica"/>
                <a:ea typeface="Economica"/>
                <a:cs typeface="Economica"/>
                <a:sym typeface="Economica"/>
              </a:defRPr>
            </a:lvl6pPr>
            <a:lvl7pPr algn="ctr">
              <a:lnSpc>
                <a:spcPct val="100000"/>
              </a:lnSpc>
              <a:spcBef>
                <a:spcPts val="0"/>
              </a:spcBef>
              <a:spcAft>
                <a:spcPts val="0"/>
              </a:spcAft>
              <a:buSzPct val="100000"/>
              <a:buFont typeface="Economica"/>
              <a:buNone/>
              <a:defRPr sz="2100">
                <a:latin typeface="Economica"/>
                <a:ea typeface="Economica"/>
                <a:cs typeface="Economica"/>
                <a:sym typeface="Economica"/>
              </a:defRPr>
            </a:lvl7pPr>
            <a:lvl8pPr algn="ctr">
              <a:lnSpc>
                <a:spcPct val="100000"/>
              </a:lnSpc>
              <a:spcBef>
                <a:spcPts val="0"/>
              </a:spcBef>
              <a:spcAft>
                <a:spcPts val="0"/>
              </a:spcAft>
              <a:buSzPct val="100000"/>
              <a:buFont typeface="Economica"/>
              <a:buNone/>
              <a:defRPr sz="2100">
                <a:latin typeface="Economica"/>
                <a:ea typeface="Economica"/>
                <a:cs typeface="Economica"/>
                <a:sym typeface="Economica"/>
              </a:defRPr>
            </a:lvl8pPr>
            <a:lvl9pPr algn="ctr">
              <a:lnSpc>
                <a:spcPct val="100000"/>
              </a:lnSpc>
              <a:spcBef>
                <a:spcPts val="0"/>
              </a:spcBef>
              <a:spcAft>
                <a:spcPts val="0"/>
              </a:spcAft>
              <a:buSzPct val="100000"/>
              <a:buFont typeface="Economica"/>
              <a:buNone/>
              <a:defRPr sz="2100">
                <a:latin typeface="Economica"/>
                <a:ea typeface="Economica"/>
                <a:cs typeface="Economica"/>
                <a:sym typeface="Economica"/>
              </a:defRPr>
            </a:lvl9pPr>
          </a:lstStyle>
          <a:p>
            <a:endParaRPr/>
          </a:p>
        </p:txBody>
      </p:sp>
      <p:sp>
        <p:nvSpPr>
          <p:cNvPr id="13" name="Shape 1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0"/>
        <p:cNvGrpSpPr/>
        <p:nvPr/>
      </p:nvGrpSpPr>
      <p:grpSpPr>
        <a:xfrm>
          <a:off x="0" y="0"/>
          <a:ext cx="0" cy="0"/>
          <a:chOff x="0" y="0"/>
          <a:chExt cx="0" cy="0"/>
        </a:xfrm>
      </p:grpSpPr>
      <p:sp>
        <p:nvSpPr>
          <p:cNvPr id="51" name="Shape 51"/>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a:spcBef>
                <a:spcPts val="0"/>
              </a:spcBef>
              <a:buNone/>
            </a:pPr>
            <a:endParaRPr/>
          </a:p>
        </p:txBody>
      </p:sp>
      <p:sp>
        <p:nvSpPr>
          <p:cNvPr id="52" name="Shape 52"/>
          <p:cNvSpPr txBox="1">
            <a:spLocks noGrp="1"/>
          </p:cNvSpPr>
          <p:nvPr>
            <p:ph type="title"/>
          </p:nvPr>
        </p:nvSpPr>
        <p:spPr>
          <a:xfrm>
            <a:off x="311700" y="957125"/>
            <a:ext cx="8520599" cy="2128799"/>
          </a:xfrm>
          <a:prstGeom prst="rect">
            <a:avLst/>
          </a:prstGeom>
        </p:spPr>
        <p:txBody>
          <a:bodyPr lIns="91425" tIns="91425" rIns="91425" bIns="91425" anchor="ctr" anchorCtr="0"/>
          <a:lstStyle>
            <a:lvl1pPr algn="ctr">
              <a:spcBef>
                <a:spcPts val="0"/>
              </a:spcBef>
              <a:buClr>
                <a:schemeClr val="lt2"/>
              </a:buClr>
              <a:buSzPct val="100000"/>
              <a:defRPr sz="16000">
                <a:solidFill>
                  <a:schemeClr val="lt2"/>
                </a:solidFill>
              </a:defRPr>
            </a:lvl1pPr>
            <a:lvl2pPr algn="ctr">
              <a:spcBef>
                <a:spcPts val="0"/>
              </a:spcBef>
              <a:buClr>
                <a:schemeClr val="lt2"/>
              </a:buClr>
              <a:buSzPct val="100000"/>
              <a:defRPr sz="16000">
                <a:solidFill>
                  <a:schemeClr val="lt2"/>
                </a:solidFill>
              </a:defRPr>
            </a:lvl2pPr>
            <a:lvl3pPr algn="ctr">
              <a:spcBef>
                <a:spcPts val="0"/>
              </a:spcBef>
              <a:buClr>
                <a:schemeClr val="lt2"/>
              </a:buClr>
              <a:buSzPct val="100000"/>
              <a:defRPr sz="16000">
                <a:solidFill>
                  <a:schemeClr val="lt2"/>
                </a:solidFill>
              </a:defRPr>
            </a:lvl3pPr>
            <a:lvl4pPr algn="ctr">
              <a:spcBef>
                <a:spcPts val="0"/>
              </a:spcBef>
              <a:buClr>
                <a:schemeClr val="lt2"/>
              </a:buClr>
              <a:buSzPct val="100000"/>
              <a:defRPr sz="16000">
                <a:solidFill>
                  <a:schemeClr val="lt2"/>
                </a:solidFill>
              </a:defRPr>
            </a:lvl4pPr>
            <a:lvl5pPr algn="ctr">
              <a:spcBef>
                <a:spcPts val="0"/>
              </a:spcBef>
              <a:buClr>
                <a:schemeClr val="lt2"/>
              </a:buClr>
              <a:buSzPct val="100000"/>
              <a:defRPr sz="16000">
                <a:solidFill>
                  <a:schemeClr val="lt2"/>
                </a:solidFill>
              </a:defRPr>
            </a:lvl5pPr>
            <a:lvl6pPr algn="ctr">
              <a:spcBef>
                <a:spcPts val="0"/>
              </a:spcBef>
              <a:buClr>
                <a:schemeClr val="lt2"/>
              </a:buClr>
              <a:buSzPct val="100000"/>
              <a:defRPr sz="16000">
                <a:solidFill>
                  <a:schemeClr val="lt2"/>
                </a:solidFill>
              </a:defRPr>
            </a:lvl6pPr>
            <a:lvl7pPr algn="ctr">
              <a:spcBef>
                <a:spcPts val="0"/>
              </a:spcBef>
              <a:buClr>
                <a:schemeClr val="lt2"/>
              </a:buClr>
              <a:buSzPct val="100000"/>
              <a:defRPr sz="16000">
                <a:solidFill>
                  <a:schemeClr val="lt2"/>
                </a:solidFill>
              </a:defRPr>
            </a:lvl7pPr>
            <a:lvl8pPr algn="ctr">
              <a:spcBef>
                <a:spcPts val="0"/>
              </a:spcBef>
              <a:buClr>
                <a:schemeClr val="lt2"/>
              </a:buClr>
              <a:buSzPct val="100000"/>
              <a:defRPr sz="16000">
                <a:solidFill>
                  <a:schemeClr val="lt2"/>
                </a:solidFill>
              </a:defRPr>
            </a:lvl8pPr>
            <a:lvl9pPr algn="ctr">
              <a:spcBef>
                <a:spcPts val="0"/>
              </a:spcBef>
              <a:buClr>
                <a:schemeClr val="lt2"/>
              </a:buClr>
              <a:buSzPct val="100000"/>
              <a:defRPr sz="16000">
                <a:solidFill>
                  <a:schemeClr val="lt2"/>
                </a:solidFill>
              </a:defRPr>
            </a:lvl9pPr>
          </a:lstStyle>
          <a:p>
            <a:endParaRPr/>
          </a:p>
        </p:txBody>
      </p:sp>
      <p:sp>
        <p:nvSpPr>
          <p:cNvPr id="53" name="Shape 53"/>
          <p:cNvSpPr txBox="1">
            <a:spLocks noGrp="1"/>
          </p:cNvSpPr>
          <p:nvPr>
            <p:ph type="body" idx="1"/>
          </p:nvPr>
        </p:nvSpPr>
        <p:spPr>
          <a:xfrm>
            <a:off x="311700" y="3162000"/>
            <a:ext cx="8520599" cy="1071599"/>
          </a:xfrm>
          <a:prstGeom prst="rect">
            <a:avLst/>
          </a:prstGeom>
        </p:spPr>
        <p:txBody>
          <a:bodyPr lIns="91425" tIns="91425" rIns="91425" bIns="91425" anchor="t"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54" name="Shape 5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5"/>
        <p:cNvGrpSpPr/>
        <p:nvPr/>
      </p:nvGrpSpPr>
      <p:grpSpPr>
        <a:xfrm>
          <a:off x="0" y="0"/>
          <a:ext cx="0" cy="0"/>
          <a:chOff x="0" y="0"/>
          <a:chExt cx="0" cy="0"/>
        </a:xfrm>
      </p:grpSpPr>
      <p:sp>
        <p:nvSpPr>
          <p:cNvPr id="56" name="Shape 5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Shape 14"/>
        <p:cNvGrpSpPr/>
        <p:nvPr/>
      </p:nvGrpSpPr>
      <p:grpSpPr>
        <a:xfrm>
          <a:off x="0" y="0"/>
          <a:ext cx="0" cy="0"/>
          <a:chOff x="0" y="0"/>
          <a:chExt cx="0" cy="0"/>
        </a:xfrm>
      </p:grpSpPr>
      <p:sp>
        <p:nvSpPr>
          <p:cNvPr id="15" name="Shape 15"/>
          <p:cNvSpPr/>
          <p:nvPr/>
        </p:nvSpPr>
        <p:spPr>
          <a:xfrm flipH="1">
            <a:off x="7595937" y="4602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6" name="Shape 16"/>
          <p:cNvSpPr/>
          <p:nvPr/>
        </p:nvSpPr>
        <p:spPr>
          <a:xfrm rot="10800000" flipH="1">
            <a:off x="466425" y="35583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7" name="Shape 17"/>
          <p:cNvSpPr txBox="1">
            <a:spLocks noGrp="1"/>
          </p:cNvSpPr>
          <p:nvPr>
            <p:ph type="title"/>
          </p:nvPr>
        </p:nvSpPr>
        <p:spPr>
          <a:xfrm>
            <a:off x="773700" y="1806450"/>
            <a:ext cx="7596600" cy="1530600"/>
          </a:xfrm>
          <a:prstGeom prst="rect">
            <a:avLst/>
          </a:prstGeom>
        </p:spPr>
        <p:txBody>
          <a:bodyPr lIns="91425" tIns="91425" rIns="91425" bIns="91425" anchor="ctr"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18" name="Shape 1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a:spcBef>
                <a:spcPts val="0"/>
              </a:spcBef>
              <a:buNone/>
            </a:pPr>
            <a:endParaRPr/>
          </a:p>
        </p:txBody>
      </p:sp>
      <p:sp>
        <p:nvSpPr>
          <p:cNvPr id="21" name="Shape 21"/>
          <p:cNvSpPr txBox="1">
            <a:spLocks noGrp="1"/>
          </p:cNvSpPr>
          <p:nvPr>
            <p:ph type="title"/>
          </p:nvPr>
        </p:nvSpPr>
        <p:spPr>
          <a:xfrm>
            <a:off x="311700" y="315925"/>
            <a:ext cx="8520599" cy="8312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2" name="Shape 22"/>
          <p:cNvSpPr txBox="1">
            <a:spLocks noGrp="1"/>
          </p:cNvSpPr>
          <p:nvPr>
            <p:ph type="body" idx="1"/>
          </p:nvPr>
        </p:nvSpPr>
        <p:spPr>
          <a:xfrm>
            <a:off x="311700" y="1225225"/>
            <a:ext cx="8520599" cy="33540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315925"/>
            <a:ext cx="8520599" cy="8312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6" name="Shape 26"/>
          <p:cNvSpPr txBox="1">
            <a:spLocks noGrp="1"/>
          </p:cNvSpPr>
          <p:nvPr>
            <p:ph type="body" idx="1"/>
          </p:nvPr>
        </p:nvSpPr>
        <p:spPr>
          <a:xfrm>
            <a:off x="311700" y="1225225"/>
            <a:ext cx="3999899" cy="33540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7" name="Shape 27"/>
          <p:cNvSpPr txBox="1">
            <a:spLocks noGrp="1"/>
          </p:cNvSpPr>
          <p:nvPr>
            <p:ph type="body" idx="2"/>
          </p:nvPr>
        </p:nvSpPr>
        <p:spPr>
          <a:xfrm>
            <a:off x="4832400" y="1225225"/>
            <a:ext cx="3999899" cy="33540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8" name="Shape 2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315925"/>
            <a:ext cx="8520599" cy="8312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1" name="Shape 3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7999" cy="755699"/>
          </a:xfrm>
          <a:prstGeom prst="rect">
            <a:avLst/>
          </a:prstGeom>
        </p:spPr>
        <p:txBody>
          <a:bodyPr lIns="91425" tIns="91425" rIns="91425" bIns="91425" anchor="b" anchorCtr="0"/>
          <a:lstStyle>
            <a:lvl1pPr>
              <a:spcBef>
                <a:spcPts val="0"/>
              </a:spcBef>
              <a:buSzPct val="100000"/>
              <a:defRPr sz="3000"/>
            </a:lvl1pPr>
            <a:lvl2pPr>
              <a:spcBef>
                <a:spcPts val="0"/>
              </a:spcBef>
              <a:buSzPct val="100000"/>
              <a:defRPr sz="3000"/>
            </a:lvl2pPr>
            <a:lvl3pPr>
              <a:spcBef>
                <a:spcPts val="0"/>
              </a:spcBef>
              <a:buSzPct val="100000"/>
              <a:defRPr sz="3000"/>
            </a:lvl3pPr>
            <a:lvl4pPr>
              <a:spcBef>
                <a:spcPts val="0"/>
              </a:spcBef>
              <a:buSzPct val="100000"/>
              <a:defRPr sz="3000"/>
            </a:lvl4pPr>
            <a:lvl5pPr>
              <a:spcBef>
                <a:spcPts val="0"/>
              </a:spcBef>
              <a:buSzPct val="100000"/>
              <a:defRPr sz="3000"/>
            </a:lvl5pPr>
            <a:lvl6pPr>
              <a:spcBef>
                <a:spcPts val="0"/>
              </a:spcBef>
              <a:buSzPct val="100000"/>
              <a:defRPr sz="3000"/>
            </a:lvl6pPr>
            <a:lvl7pPr>
              <a:spcBef>
                <a:spcPts val="0"/>
              </a:spcBef>
              <a:buSzPct val="100000"/>
              <a:defRPr sz="3000"/>
            </a:lvl7pPr>
            <a:lvl8pPr>
              <a:spcBef>
                <a:spcPts val="0"/>
              </a:spcBef>
              <a:buSzPct val="100000"/>
              <a:defRPr sz="3000"/>
            </a:lvl8pPr>
            <a:lvl9pPr>
              <a:spcBef>
                <a:spcPts val="0"/>
              </a:spcBef>
              <a:buSzPct val="100000"/>
              <a:defRPr sz="3000"/>
            </a:lvl9pPr>
          </a:lstStyle>
          <a:p>
            <a:endParaRPr/>
          </a:p>
        </p:txBody>
      </p:sp>
      <p:sp>
        <p:nvSpPr>
          <p:cNvPr id="34" name="Shape 34"/>
          <p:cNvSpPr txBox="1">
            <a:spLocks noGrp="1"/>
          </p:cNvSpPr>
          <p:nvPr>
            <p:ph type="body" idx="1"/>
          </p:nvPr>
        </p:nvSpPr>
        <p:spPr>
          <a:xfrm>
            <a:off x="311700" y="1399399"/>
            <a:ext cx="2807999" cy="2784900"/>
          </a:xfrm>
          <a:prstGeom prst="rect">
            <a:avLst/>
          </a:prstGeom>
        </p:spPr>
        <p:txBody>
          <a:bodyPr lIns="91425" tIns="91425" rIns="91425" bIns="91425" anchor="t" anchorCtr="0"/>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35" name="Shape 3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6"/>
        <p:cNvGrpSpPr/>
        <p:nvPr/>
      </p:nvGrpSpPr>
      <p:grpSpPr>
        <a:xfrm>
          <a:off x="0" y="0"/>
          <a:ext cx="0" cy="0"/>
          <a:chOff x="0" y="0"/>
          <a:chExt cx="0" cy="0"/>
        </a:xfrm>
      </p:grpSpPr>
      <p:sp>
        <p:nvSpPr>
          <p:cNvPr id="37" name="Shape 37"/>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a:spcBef>
                <a:spcPts val="0"/>
              </a:spcBef>
              <a:buNone/>
            </a:pPr>
            <a:endParaRPr/>
          </a:p>
        </p:txBody>
      </p:sp>
      <p:sp>
        <p:nvSpPr>
          <p:cNvPr id="38" name="Shape 38"/>
          <p:cNvSpPr txBox="1">
            <a:spLocks noGrp="1"/>
          </p:cNvSpPr>
          <p:nvPr>
            <p:ph type="title"/>
          </p:nvPr>
        </p:nvSpPr>
        <p:spPr>
          <a:xfrm>
            <a:off x="490250" y="450150"/>
            <a:ext cx="5878799" cy="4090800"/>
          </a:xfrm>
          <a:prstGeom prst="rect">
            <a:avLst/>
          </a:prstGeom>
        </p:spPr>
        <p:txBody>
          <a:bodyPr lIns="91425" tIns="91425" rIns="91425" bIns="91425" anchor="ctr" anchorCtr="0"/>
          <a:lstStyle>
            <a:lvl1pPr>
              <a:spcBef>
                <a:spcPts val="0"/>
              </a:spcBef>
              <a:buSzPct val="100000"/>
              <a:defRPr sz="4800"/>
            </a:lvl1pPr>
            <a:lvl2pPr>
              <a:spcBef>
                <a:spcPts val="0"/>
              </a:spcBef>
              <a:buSzPct val="100000"/>
              <a:defRPr sz="4800"/>
            </a:lvl2pPr>
            <a:lvl3pPr>
              <a:spcBef>
                <a:spcPts val="0"/>
              </a:spcBef>
              <a:buSzPct val="100000"/>
              <a:defRPr sz="4800"/>
            </a:lvl3pPr>
            <a:lvl4pPr>
              <a:spcBef>
                <a:spcPts val="0"/>
              </a:spcBef>
              <a:buSzPct val="100000"/>
              <a:defRPr sz="4800"/>
            </a:lvl4pPr>
            <a:lvl5pPr>
              <a:spcBef>
                <a:spcPts val="0"/>
              </a:spcBef>
              <a:buSzPct val="100000"/>
              <a:defRPr sz="4800"/>
            </a:lvl5pPr>
            <a:lvl6pPr>
              <a:spcBef>
                <a:spcPts val="0"/>
              </a:spcBef>
              <a:buSzPct val="100000"/>
              <a:defRPr sz="4800"/>
            </a:lvl6pPr>
            <a:lvl7pPr>
              <a:spcBef>
                <a:spcPts val="0"/>
              </a:spcBef>
              <a:buSzPct val="100000"/>
              <a:defRPr sz="4800"/>
            </a:lvl7pPr>
            <a:lvl8pPr>
              <a:spcBef>
                <a:spcPts val="0"/>
              </a:spcBef>
              <a:buSzPct val="100000"/>
              <a:defRPr sz="4800"/>
            </a:lvl8pPr>
            <a:lvl9pPr>
              <a:spcBef>
                <a:spcPts val="0"/>
              </a:spcBef>
              <a:buSzPct val="100000"/>
              <a:defRPr sz="4800"/>
            </a:lvl9pPr>
          </a:lstStyle>
          <a:p>
            <a:endParaRPr/>
          </a:p>
        </p:txBody>
      </p:sp>
      <p:sp>
        <p:nvSpPr>
          <p:cNvPr id="39" name="Shape 3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0"/>
        <p:cNvGrpSpPr/>
        <p:nvPr/>
      </p:nvGrpSpPr>
      <p:grpSpPr>
        <a:xfrm>
          <a:off x="0" y="0"/>
          <a:ext cx="0" cy="0"/>
          <a:chOff x="0" y="0"/>
          <a:chExt cx="0" cy="0"/>
        </a:xfrm>
      </p:grpSpPr>
      <p:sp>
        <p:nvSpPr>
          <p:cNvPr id="41" name="Shape 41"/>
          <p:cNvSpPr/>
          <p:nvPr/>
        </p:nvSpPr>
        <p:spPr>
          <a:xfrm>
            <a:off x="4572000" y="-25"/>
            <a:ext cx="4572000" cy="5143499"/>
          </a:xfrm>
          <a:prstGeom prst="rect">
            <a:avLst/>
          </a:prstGeom>
          <a:solidFill>
            <a:schemeClr val="lt2"/>
          </a:solidFill>
          <a:ln>
            <a:noFill/>
          </a:ln>
        </p:spPr>
        <p:txBody>
          <a:bodyPr lIns="91425" tIns="91425" rIns="91425" bIns="91425" anchor="ctr" anchorCtr="0">
            <a:noAutofit/>
          </a:bodyPr>
          <a:lstStyle/>
          <a:p>
            <a:pPr>
              <a:spcBef>
                <a:spcPts val="0"/>
              </a:spcBef>
              <a:buNone/>
            </a:pPr>
            <a:endParaRPr/>
          </a:p>
        </p:txBody>
      </p:sp>
      <p:cxnSp>
        <p:nvCxnSpPr>
          <p:cNvPr id="42" name="Shape 42"/>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3" name="Shape 43"/>
          <p:cNvSpPr txBox="1">
            <a:spLocks noGrp="1"/>
          </p:cNvSpPr>
          <p:nvPr>
            <p:ph type="title"/>
          </p:nvPr>
        </p:nvSpPr>
        <p:spPr>
          <a:xfrm>
            <a:off x="265500" y="929275"/>
            <a:ext cx="4045199" cy="1786199"/>
          </a:xfrm>
          <a:prstGeom prst="rect">
            <a:avLst/>
          </a:prstGeom>
        </p:spPr>
        <p:txBody>
          <a:bodyPr lIns="91425" tIns="91425" rIns="91425" bIns="91425" anchor="b" anchorCtr="0"/>
          <a:lstStyle>
            <a:lvl1pPr algn="ctr">
              <a:spcBef>
                <a:spcPts val="0"/>
              </a:spcBef>
              <a:buClr>
                <a:schemeClr val="lt2"/>
              </a:buClr>
              <a:defRPr>
                <a:solidFill>
                  <a:schemeClr val="lt2"/>
                </a:solidFill>
              </a:defRPr>
            </a:lvl1pPr>
            <a:lvl2pPr algn="ctr">
              <a:spcBef>
                <a:spcPts val="0"/>
              </a:spcBef>
              <a:buClr>
                <a:schemeClr val="lt2"/>
              </a:buClr>
              <a:defRPr>
                <a:solidFill>
                  <a:schemeClr val="lt2"/>
                </a:solidFill>
              </a:defRPr>
            </a:lvl2pPr>
            <a:lvl3pPr algn="ctr">
              <a:spcBef>
                <a:spcPts val="0"/>
              </a:spcBef>
              <a:buClr>
                <a:schemeClr val="lt2"/>
              </a:buClr>
              <a:defRPr>
                <a:solidFill>
                  <a:schemeClr val="lt2"/>
                </a:solidFill>
              </a:defRPr>
            </a:lvl3pPr>
            <a:lvl4pPr algn="ctr">
              <a:spcBef>
                <a:spcPts val="0"/>
              </a:spcBef>
              <a:buClr>
                <a:schemeClr val="lt2"/>
              </a:buClr>
              <a:defRPr>
                <a:solidFill>
                  <a:schemeClr val="lt2"/>
                </a:solidFill>
              </a:defRPr>
            </a:lvl4pPr>
            <a:lvl5pPr algn="ctr">
              <a:spcBef>
                <a:spcPts val="0"/>
              </a:spcBef>
              <a:buClr>
                <a:schemeClr val="lt2"/>
              </a:buClr>
              <a:defRPr>
                <a:solidFill>
                  <a:schemeClr val="lt2"/>
                </a:solidFill>
              </a:defRPr>
            </a:lvl5pPr>
            <a:lvl6pPr algn="ctr">
              <a:spcBef>
                <a:spcPts val="0"/>
              </a:spcBef>
              <a:buClr>
                <a:schemeClr val="lt2"/>
              </a:buClr>
              <a:defRPr>
                <a:solidFill>
                  <a:schemeClr val="lt2"/>
                </a:solidFill>
              </a:defRPr>
            </a:lvl6pPr>
            <a:lvl7pPr algn="ctr">
              <a:spcBef>
                <a:spcPts val="0"/>
              </a:spcBef>
              <a:buClr>
                <a:schemeClr val="lt2"/>
              </a:buClr>
              <a:defRPr>
                <a:solidFill>
                  <a:schemeClr val="lt2"/>
                </a:solidFill>
              </a:defRPr>
            </a:lvl7pPr>
            <a:lvl8pPr algn="ctr">
              <a:spcBef>
                <a:spcPts val="0"/>
              </a:spcBef>
              <a:buClr>
                <a:schemeClr val="lt2"/>
              </a:buClr>
              <a:defRPr>
                <a:solidFill>
                  <a:schemeClr val="lt2"/>
                </a:solidFill>
              </a:defRPr>
            </a:lvl8pPr>
            <a:lvl9pPr algn="ctr">
              <a:spcBef>
                <a:spcPts val="0"/>
              </a:spcBef>
              <a:buClr>
                <a:schemeClr val="lt2"/>
              </a:buClr>
              <a:defRPr>
                <a:solidFill>
                  <a:schemeClr val="lt2"/>
                </a:solidFill>
              </a:defRPr>
            </a:lvl9pPr>
          </a:lstStyle>
          <a:p>
            <a:endParaRPr/>
          </a:p>
        </p:txBody>
      </p:sp>
      <p:sp>
        <p:nvSpPr>
          <p:cNvPr id="44" name="Shape 44"/>
          <p:cNvSpPr txBox="1">
            <a:spLocks noGrp="1"/>
          </p:cNvSpPr>
          <p:nvPr>
            <p:ph type="subTitle" idx="1"/>
          </p:nvPr>
        </p:nvSpPr>
        <p:spPr>
          <a:xfrm>
            <a:off x="265500" y="2769000"/>
            <a:ext cx="4045199" cy="1574099"/>
          </a:xfrm>
          <a:prstGeom prst="rect">
            <a:avLst/>
          </a:prstGeom>
        </p:spPr>
        <p:txBody>
          <a:bodyPr lIns="91425" tIns="91425" rIns="91425" bIns="91425" anchor="t" anchorCtr="0"/>
          <a:lstStyle>
            <a:lvl1pPr algn="ctr">
              <a:lnSpc>
                <a:spcPct val="100000"/>
              </a:lnSpc>
              <a:spcBef>
                <a:spcPts val="0"/>
              </a:spcBef>
              <a:spcAft>
                <a:spcPts val="0"/>
              </a:spcAft>
              <a:buSzPct val="100000"/>
              <a:buFont typeface="Economica"/>
              <a:buNone/>
              <a:defRPr sz="2400">
                <a:latin typeface="Economica"/>
                <a:ea typeface="Economica"/>
                <a:cs typeface="Economica"/>
                <a:sym typeface="Economica"/>
              </a:defRPr>
            </a:lvl1pPr>
            <a:lvl2pPr algn="ctr">
              <a:lnSpc>
                <a:spcPct val="100000"/>
              </a:lnSpc>
              <a:spcBef>
                <a:spcPts val="0"/>
              </a:spcBef>
              <a:spcAft>
                <a:spcPts val="0"/>
              </a:spcAft>
              <a:buSzPct val="100000"/>
              <a:buFont typeface="Economica"/>
              <a:buNone/>
              <a:defRPr sz="2400">
                <a:latin typeface="Economica"/>
                <a:ea typeface="Economica"/>
                <a:cs typeface="Economica"/>
                <a:sym typeface="Economica"/>
              </a:defRPr>
            </a:lvl2pPr>
            <a:lvl3pPr algn="ctr">
              <a:lnSpc>
                <a:spcPct val="100000"/>
              </a:lnSpc>
              <a:spcBef>
                <a:spcPts val="0"/>
              </a:spcBef>
              <a:spcAft>
                <a:spcPts val="0"/>
              </a:spcAft>
              <a:buSzPct val="100000"/>
              <a:buFont typeface="Economica"/>
              <a:buNone/>
              <a:defRPr sz="2400">
                <a:latin typeface="Economica"/>
                <a:ea typeface="Economica"/>
                <a:cs typeface="Economica"/>
                <a:sym typeface="Economica"/>
              </a:defRPr>
            </a:lvl3pPr>
            <a:lvl4pPr algn="ctr">
              <a:lnSpc>
                <a:spcPct val="100000"/>
              </a:lnSpc>
              <a:spcBef>
                <a:spcPts val="0"/>
              </a:spcBef>
              <a:spcAft>
                <a:spcPts val="0"/>
              </a:spcAft>
              <a:buSzPct val="100000"/>
              <a:buFont typeface="Economica"/>
              <a:buNone/>
              <a:defRPr sz="2400">
                <a:latin typeface="Economica"/>
                <a:ea typeface="Economica"/>
                <a:cs typeface="Economica"/>
                <a:sym typeface="Economica"/>
              </a:defRPr>
            </a:lvl4pPr>
            <a:lvl5pPr algn="ctr">
              <a:lnSpc>
                <a:spcPct val="100000"/>
              </a:lnSpc>
              <a:spcBef>
                <a:spcPts val="0"/>
              </a:spcBef>
              <a:spcAft>
                <a:spcPts val="0"/>
              </a:spcAft>
              <a:buSzPct val="100000"/>
              <a:buFont typeface="Economica"/>
              <a:buNone/>
              <a:defRPr sz="2400">
                <a:latin typeface="Economica"/>
                <a:ea typeface="Economica"/>
                <a:cs typeface="Economica"/>
                <a:sym typeface="Economica"/>
              </a:defRPr>
            </a:lvl5pPr>
            <a:lvl6pPr algn="ctr">
              <a:lnSpc>
                <a:spcPct val="100000"/>
              </a:lnSpc>
              <a:spcBef>
                <a:spcPts val="0"/>
              </a:spcBef>
              <a:spcAft>
                <a:spcPts val="0"/>
              </a:spcAft>
              <a:buSzPct val="100000"/>
              <a:buFont typeface="Economica"/>
              <a:buNone/>
              <a:defRPr sz="2400">
                <a:latin typeface="Economica"/>
                <a:ea typeface="Economica"/>
                <a:cs typeface="Economica"/>
                <a:sym typeface="Economica"/>
              </a:defRPr>
            </a:lvl6pPr>
            <a:lvl7pPr algn="ctr">
              <a:lnSpc>
                <a:spcPct val="100000"/>
              </a:lnSpc>
              <a:spcBef>
                <a:spcPts val="0"/>
              </a:spcBef>
              <a:spcAft>
                <a:spcPts val="0"/>
              </a:spcAft>
              <a:buSzPct val="100000"/>
              <a:buFont typeface="Economica"/>
              <a:buNone/>
              <a:defRPr sz="2400">
                <a:latin typeface="Economica"/>
                <a:ea typeface="Economica"/>
                <a:cs typeface="Economica"/>
                <a:sym typeface="Economica"/>
              </a:defRPr>
            </a:lvl7pPr>
            <a:lvl8pPr algn="ctr">
              <a:lnSpc>
                <a:spcPct val="100000"/>
              </a:lnSpc>
              <a:spcBef>
                <a:spcPts val="0"/>
              </a:spcBef>
              <a:spcAft>
                <a:spcPts val="0"/>
              </a:spcAft>
              <a:buSzPct val="100000"/>
              <a:buFont typeface="Economica"/>
              <a:buNone/>
              <a:defRPr sz="2400">
                <a:latin typeface="Economica"/>
                <a:ea typeface="Economica"/>
                <a:cs typeface="Economica"/>
                <a:sym typeface="Economica"/>
              </a:defRPr>
            </a:lvl8pPr>
            <a:lvl9pPr algn="ctr">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a:endParaRPr/>
          </a:p>
        </p:txBody>
      </p:sp>
      <p:sp>
        <p:nvSpPr>
          <p:cNvPr id="45" name="Shape 45"/>
          <p:cNvSpPr txBox="1">
            <a:spLocks noGrp="1"/>
          </p:cNvSpPr>
          <p:nvPr>
            <p:ph type="body" idx="2"/>
          </p:nvPr>
        </p:nvSpPr>
        <p:spPr>
          <a:xfrm>
            <a:off x="4939500" y="724200"/>
            <a:ext cx="3837000" cy="3695099"/>
          </a:xfrm>
          <a:prstGeom prst="rect">
            <a:avLst/>
          </a:prstGeom>
        </p:spPr>
        <p:txBody>
          <a:bodyPr lIns="91425" tIns="91425" rIns="91425" bIns="91425" anchor="ctr" anchorCtr="0"/>
          <a:lstStyle>
            <a:lvl1pPr>
              <a:spcBef>
                <a:spcPts val="0"/>
              </a:spcBef>
              <a:buClr>
                <a:schemeClr val="lt1"/>
              </a:buClr>
              <a:defRPr>
                <a:solidFill>
                  <a:schemeClr val="lt1"/>
                </a:solidFill>
              </a:defRPr>
            </a:lvl1pPr>
            <a:lvl2pPr>
              <a:spcBef>
                <a:spcPts val="0"/>
              </a:spcBef>
              <a:buClr>
                <a:schemeClr val="lt1"/>
              </a:buClr>
              <a:defRPr>
                <a:solidFill>
                  <a:schemeClr val="lt1"/>
                </a:solidFill>
              </a:defRPr>
            </a:lvl2pPr>
            <a:lvl3pPr>
              <a:spcBef>
                <a:spcPts val="0"/>
              </a:spcBef>
              <a:buClr>
                <a:schemeClr val="lt1"/>
              </a:buClr>
              <a:defRPr>
                <a:solidFill>
                  <a:schemeClr val="lt1"/>
                </a:solidFill>
              </a:defRPr>
            </a:lvl3pPr>
            <a:lvl4pPr>
              <a:spcBef>
                <a:spcPts val="0"/>
              </a:spcBef>
              <a:buClr>
                <a:schemeClr val="lt1"/>
              </a:buClr>
              <a:defRPr>
                <a:solidFill>
                  <a:schemeClr val="lt1"/>
                </a:solidFill>
              </a:defRPr>
            </a:lvl4pPr>
            <a:lvl5pPr>
              <a:spcBef>
                <a:spcPts val="0"/>
              </a:spcBef>
              <a:buClr>
                <a:schemeClr val="lt1"/>
              </a:buClr>
              <a:defRPr>
                <a:solidFill>
                  <a:schemeClr val="lt1"/>
                </a:solidFill>
              </a:defRPr>
            </a:lvl5pPr>
            <a:lvl6pPr>
              <a:spcBef>
                <a:spcPts val="0"/>
              </a:spcBef>
              <a:buClr>
                <a:schemeClr val="lt1"/>
              </a:buClr>
              <a:defRPr>
                <a:solidFill>
                  <a:schemeClr val="lt1"/>
                </a:solidFill>
              </a:defRPr>
            </a:lvl6pPr>
            <a:lvl7pPr>
              <a:spcBef>
                <a:spcPts val="0"/>
              </a:spcBef>
              <a:buClr>
                <a:schemeClr val="lt1"/>
              </a:buClr>
              <a:defRPr>
                <a:solidFill>
                  <a:schemeClr val="lt1"/>
                </a:solidFill>
              </a:defRPr>
            </a:lvl7pPr>
            <a:lvl8pPr>
              <a:spcBef>
                <a:spcPts val="0"/>
              </a:spcBef>
              <a:buClr>
                <a:schemeClr val="lt1"/>
              </a:buClr>
              <a:defRPr>
                <a:solidFill>
                  <a:schemeClr val="lt1"/>
                </a:solidFill>
              </a:defRPr>
            </a:lvl8pPr>
            <a:lvl9pPr>
              <a:spcBef>
                <a:spcPts val="0"/>
              </a:spcBef>
              <a:buClr>
                <a:schemeClr val="lt1"/>
              </a:buClr>
              <a:defRPr>
                <a:solidFill>
                  <a:schemeClr val="lt1"/>
                </a:solidFill>
              </a:defRPr>
            </a:lvl9pPr>
          </a:lstStyle>
          <a:p>
            <a:endParaRPr/>
          </a:p>
        </p:txBody>
      </p:sp>
      <p:sp>
        <p:nvSpPr>
          <p:cNvPr id="46" name="Shape 4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7"/>
        <p:cNvGrpSpPr/>
        <p:nvPr/>
      </p:nvGrpSpPr>
      <p:grpSpPr>
        <a:xfrm>
          <a:off x="0" y="0"/>
          <a:ext cx="0" cy="0"/>
          <a:chOff x="0" y="0"/>
          <a:chExt cx="0" cy="0"/>
        </a:xfrm>
      </p:grpSpPr>
      <p:sp>
        <p:nvSpPr>
          <p:cNvPr id="48" name="Shape 48"/>
          <p:cNvSpPr txBox="1">
            <a:spLocks noGrp="1"/>
          </p:cNvSpPr>
          <p:nvPr>
            <p:ph type="body" idx="1"/>
          </p:nvPr>
        </p:nvSpPr>
        <p:spPr>
          <a:xfrm>
            <a:off x="319500" y="4218925"/>
            <a:ext cx="5998800" cy="598799"/>
          </a:xfrm>
          <a:prstGeom prst="rect">
            <a:avLst/>
          </a:prstGeom>
        </p:spPr>
        <p:txBody>
          <a:bodyPr lIns="91425" tIns="91425" rIns="91425" bIns="91425" anchor="ctr" anchorCtr="0"/>
          <a:lstStyle>
            <a:lvl1pPr>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a:endParaRPr/>
          </a:p>
        </p:txBody>
      </p:sp>
      <p:sp>
        <p:nvSpPr>
          <p:cNvPr id="49" name="Shape 4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311700" y="315925"/>
            <a:ext cx="8520599" cy="831299"/>
          </a:xfrm>
          <a:prstGeom prst="rect">
            <a:avLst/>
          </a:prstGeom>
          <a:noFill/>
          <a:ln>
            <a:noFill/>
          </a:ln>
        </p:spPr>
        <p:txBody>
          <a:bodyPr lIns="91425" tIns="91425" rIns="91425" bIns="91425" anchor="b" anchorCtr="0"/>
          <a:lstStyle>
            <a:lvl1pPr>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a:endParaRPr/>
          </a:p>
        </p:txBody>
      </p:sp>
      <p:sp>
        <p:nvSpPr>
          <p:cNvPr id="6" name="Shape 6"/>
          <p:cNvSpPr txBox="1">
            <a:spLocks noGrp="1"/>
          </p:cNvSpPr>
          <p:nvPr>
            <p:ph type="body" idx="1"/>
          </p:nvPr>
        </p:nvSpPr>
        <p:spPr>
          <a:xfrm>
            <a:off x="311700" y="1225225"/>
            <a:ext cx="8520599" cy="3354000"/>
          </a:xfrm>
          <a:prstGeom prst="rect">
            <a:avLst/>
          </a:prstGeom>
          <a:noFill/>
          <a:ln>
            <a:noFill/>
          </a:ln>
        </p:spPr>
        <p:txBody>
          <a:bodyPr lIns="91425" tIns="91425" rIns="91425" bIns="91425" anchor="t" anchorCtr="0"/>
          <a:lstStyle>
            <a:lvl1pPr>
              <a:lnSpc>
                <a:spcPct val="115000"/>
              </a:lnSpc>
              <a:spcBef>
                <a:spcPts val="0"/>
              </a:spcBef>
              <a:spcAft>
                <a:spcPts val="1600"/>
              </a:spcAft>
              <a:buClr>
                <a:schemeClr val="dk1"/>
              </a:buClr>
              <a:buSzPct val="100000"/>
              <a:buFont typeface="Open Sans"/>
              <a:defRPr sz="1800">
                <a:solidFill>
                  <a:schemeClr val="dk1"/>
                </a:solidFill>
                <a:latin typeface="Open Sans"/>
                <a:ea typeface="Open Sans"/>
                <a:cs typeface="Open Sans"/>
                <a:sym typeface="Open Sans"/>
              </a:defRPr>
            </a:lvl1pPr>
            <a:lvl2pPr>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2pPr>
            <a:lvl3pPr>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3pPr>
            <a:lvl4pPr>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4pPr>
            <a:lvl5pPr>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5pPr>
            <a:lvl6pPr>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6pPr>
            <a:lvl7pPr>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7pPr>
            <a:lvl8pPr>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8pPr>
            <a:lvl9pPr>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9pPr>
          </a:lstStyle>
          <a:p>
            <a:endParaRPr/>
          </a:p>
        </p:txBody>
      </p:sp>
      <p:sp>
        <p:nvSpPr>
          <p:cNvPr id="7" name="Shape 7"/>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algn="r">
              <a:spcBef>
                <a:spcPts val="0"/>
              </a:spcBef>
              <a:buNone/>
            </a:pPr>
            <a:fld id="{00000000-1234-1234-1234-123412341234}" type="slidenum">
              <a:rPr lang="en" sz="1000">
                <a:solidFill>
                  <a:schemeClr val="dk1"/>
                </a:solidFill>
                <a:latin typeface="Economica"/>
                <a:ea typeface="Economica"/>
                <a:cs typeface="Economica"/>
                <a:sym typeface="Economica"/>
              </a:rPr>
              <a:t>‹#›</a:t>
            </a:fld>
            <a:endParaRPr lang="en" sz="1000">
              <a:solidFill>
                <a:schemeClr val="dk1"/>
              </a:solidFill>
              <a:latin typeface="Economica"/>
              <a:ea typeface="Economica"/>
              <a:cs typeface="Economica"/>
              <a:sym typeface="Economic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
        <p:cNvGrpSpPr/>
        <p:nvPr/>
      </p:nvGrpSpPr>
      <p:grpSpPr>
        <a:xfrm>
          <a:off x="0" y="0"/>
          <a:ext cx="0" cy="0"/>
          <a:chOff x="0" y="0"/>
          <a:chExt cx="0" cy="0"/>
        </a:xfrm>
      </p:grpSpPr>
      <p:sp>
        <p:nvSpPr>
          <p:cNvPr id="58" name="Shape 58"/>
          <p:cNvSpPr txBox="1">
            <a:spLocks noGrp="1"/>
          </p:cNvSpPr>
          <p:nvPr>
            <p:ph type="ctrTitle"/>
          </p:nvPr>
        </p:nvSpPr>
        <p:spPr>
          <a:xfrm>
            <a:off x="2832325" y="1960050"/>
            <a:ext cx="3054600" cy="1223399"/>
          </a:xfrm>
          <a:prstGeom prst="rect">
            <a:avLst/>
          </a:prstGeom>
          <a:ln>
            <a:noFill/>
          </a:ln>
        </p:spPr>
        <p:txBody>
          <a:bodyPr lIns="91425" tIns="91425" rIns="91425" bIns="91425" anchor="b" anchorCtr="0">
            <a:noAutofit/>
          </a:bodyPr>
          <a:lstStyle/>
          <a:p>
            <a:pPr>
              <a:spcBef>
                <a:spcPts val="0"/>
              </a:spcBef>
              <a:buNone/>
            </a:pPr>
            <a:r>
              <a:rPr lang="en" sz="3600">
                <a:solidFill>
                  <a:srgbClr val="000000"/>
                </a:solidFill>
                <a:latin typeface="Impact"/>
                <a:ea typeface="Impact"/>
                <a:cs typeface="Impact"/>
                <a:sym typeface="Impact"/>
              </a:rPr>
              <a:t>Andromeda Constellation </a:t>
            </a:r>
          </a:p>
        </p:txBody>
      </p:sp>
      <p:sp>
        <p:nvSpPr>
          <p:cNvPr id="59" name="Shape 59"/>
          <p:cNvSpPr txBox="1">
            <a:spLocks noGrp="1"/>
          </p:cNvSpPr>
          <p:nvPr>
            <p:ph type="subTitle" idx="1"/>
          </p:nvPr>
        </p:nvSpPr>
        <p:spPr>
          <a:xfrm>
            <a:off x="2832325" y="3498205"/>
            <a:ext cx="3054600" cy="701399"/>
          </a:xfrm>
          <a:prstGeom prst="rect">
            <a:avLst/>
          </a:prstGeom>
        </p:spPr>
        <p:txBody>
          <a:bodyPr lIns="91425" tIns="91425" rIns="91425" bIns="91425" anchor="t" anchorCtr="0">
            <a:noAutofit/>
          </a:bodyPr>
          <a:lstStyle/>
          <a:p>
            <a:pPr>
              <a:spcBef>
                <a:spcPts val="0"/>
              </a:spcBef>
              <a:buNone/>
            </a:pPr>
            <a:r>
              <a:rPr lang="en">
                <a:solidFill>
                  <a:srgbClr val="000000"/>
                </a:solidFill>
                <a:latin typeface="Impact"/>
                <a:ea typeface="Impact"/>
                <a:cs typeface="Impact"/>
                <a:sym typeface="Impact"/>
              </a:rPr>
              <a:t>Josh Lee, Kathrine Eberhardt, K’Niya Hancock</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a:spcBef>
                <a:spcPts val="0"/>
              </a:spcBef>
              <a:buNone/>
            </a:pPr>
            <a:r>
              <a:rPr lang="en">
                <a:latin typeface="Impact"/>
                <a:ea typeface="Impact"/>
                <a:cs typeface="Impact"/>
                <a:sym typeface="Impact"/>
              </a:rPr>
              <a:t>The Lore </a:t>
            </a:r>
          </a:p>
        </p:txBody>
      </p:sp>
      <p:sp>
        <p:nvSpPr>
          <p:cNvPr id="65" name="Shape 65"/>
          <p:cNvSpPr txBox="1">
            <a:spLocks noGrp="1"/>
          </p:cNvSpPr>
          <p:nvPr>
            <p:ph type="body" idx="1"/>
          </p:nvPr>
        </p:nvSpPr>
        <p:spPr>
          <a:xfrm>
            <a:off x="311700" y="1225225"/>
            <a:ext cx="3999899" cy="3354000"/>
          </a:xfrm>
          <a:prstGeom prst="rect">
            <a:avLst/>
          </a:prstGeom>
        </p:spPr>
        <p:txBody>
          <a:bodyPr lIns="91425" tIns="91425" rIns="91425" bIns="91425" anchor="t" anchorCtr="0">
            <a:noAutofit/>
          </a:bodyPr>
          <a:lstStyle/>
          <a:p>
            <a:pPr>
              <a:spcBef>
                <a:spcPts val="0"/>
              </a:spcBef>
              <a:buNone/>
            </a:pPr>
            <a:r>
              <a:rPr lang="en" sz="1800">
                <a:solidFill>
                  <a:srgbClr val="333333"/>
                </a:solidFill>
                <a:latin typeface="Economica"/>
                <a:ea typeface="Economica"/>
                <a:cs typeface="Economica"/>
                <a:sym typeface="Economica"/>
              </a:rPr>
              <a:t>The constellation was named after the greek princess Andromeda, who was rescued from her ill fate of being the sacrifice to the kraken, by the hero Perseus. The fair maiden was forced upon the rock because her mother Cassiopeia angered the sea nymphs by saying that Andromeda was more beautiful then them and the only way to save the city of Aethiopia was to sacrifice her daughter to the monster.</a:t>
            </a:r>
          </a:p>
        </p:txBody>
      </p:sp>
      <p:sp>
        <p:nvSpPr>
          <p:cNvPr id="66" name="Shape 66"/>
          <p:cNvSpPr txBox="1">
            <a:spLocks noGrp="1"/>
          </p:cNvSpPr>
          <p:nvPr>
            <p:ph type="body" idx="2"/>
          </p:nvPr>
        </p:nvSpPr>
        <p:spPr>
          <a:xfrm>
            <a:off x="4832400" y="1225225"/>
            <a:ext cx="3999899" cy="3354000"/>
          </a:xfrm>
          <a:prstGeom prst="rect">
            <a:avLst/>
          </a:prstGeom>
        </p:spPr>
        <p:txBody>
          <a:bodyPr lIns="91425" tIns="91425" rIns="91425" bIns="91425" anchor="t" anchorCtr="0">
            <a:noAutofit/>
          </a:bodyPr>
          <a:lstStyle/>
          <a:p>
            <a:pPr>
              <a:spcBef>
                <a:spcPts val="0"/>
              </a:spcBef>
              <a:buNone/>
            </a:pPr>
            <a:endParaRPr/>
          </a:p>
        </p:txBody>
      </p:sp>
      <p:pic>
        <p:nvPicPr>
          <p:cNvPr id="67" name="Shape 67"/>
          <p:cNvPicPr preferRelativeResize="0"/>
          <p:nvPr/>
        </p:nvPicPr>
        <p:blipFill>
          <a:blip r:embed="rId3">
            <a:alphaModFix/>
          </a:blip>
          <a:stretch>
            <a:fillRect/>
          </a:stretch>
        </p:blipFill>
        <p:spPr>
          <a:xfrm>
            <a:off x="4226575" y="1330625"/>
            <a:ext cx="2415700" cy="2864925"/>
          </a:xfrm>
          <a:prstGeom prst="rect">
            <a:avLst/>
          </a:prstGeom>
          <a:noFill/>
          <a:ln>
            <a:noFill/>
          </a:ln>
        </p:spPr>
      </p:pic>
      <p:pic>
        <p:nvPicPr>
          <p:cNvPr id="68" name="Shape 68"/>
          <p:cNvPicPr preferRelativeResize="0"/>
          <p:nvPr/>
        </p:nvPicPr>
        <p:blipFill>
          <a:blip r:embed="rId4">
            <a:alphaModFix/>
          </a:blip>
          <a:stretch>
            <a:fillRect/>
          </a:stretch>
        </p:blipFill>
        <p:spPr>
          <a:xfrm>
            <a:off x="6741475" y="1147225"/>
            <a:ext cx="2357900" cy="2972999"/>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a:spcBef>
                <a:spcPts val="0"/>
              </a:spcBef>
              <a:buNone/>
            </a:pPr>
            <a:r>
              <a:rPr lang="en" dirty="0">
                <a:latin typeface="Impact"/>
                <a:ea typeface="Impact"/>
                <a:cs typeface="Impact"/>
                <a:sym typeface="Impact"/>
              </a:rPr>
              <a:t>Significant Stars</a:t>
            </a:r>
          </a:p>
        </p:txBody>
      </p:sp>
      <p:sp>
        <p:nvSpPr>
          <p:cNvPr id="81" name="Shape 81"/>
          <p:cNvSpPr txBox="1">
            <a:spLocks noGrp="1"/>
          </p:cNvSpPr>
          <p:nvPr>
            <p:ph type="body" idx="1"/>
          </p:nvPr>
        </p:nvSpPr>
        <p:spPr>
          <a:xfrm>
            <a:off x="311700" y="1225225"/>
            <a:ext cx="3999899" cy="3354000"/>
          </a:xfrm>
          <a:prstGeom prst="rect">
            <a:avLst/>
          </a:prstGeom>
        </p:spPr>
        <p:txBody>
          <a:bodyPr lIns="91425" tIns="91425" rIns="91425" bIns="91425" anchor="t" anchorCtr="0">
            <a:noAutofit/>
          </a:bodyPr>
          <a:lstStyle/>
          <a:p>
            <a:pPr indent="457200" rtl="0">
              <a:spcBef>
                <a:spcPts val="0"/>
              </a:spcBef>
              <a:buNone/>
            </a:pPr>
            <a:r>
              <a:rPr lang="en" sz="1600" dirty="0">
                <a:solidFill>
                  <a:schemeClr val="tx1"/>
                </a:solidFill>
                <a:latin typeface="Economica"/>
                <a:ea typeface="Economica"/>
                <a:cs typeface="Economica"/>
                <a:sym typeface="Economica"/>
              </a:rPr>
              <a:t>Beta Andromedae is the second most prominent star in the Andromeda constellation. It is traditionally known as Mirach. It has an average apparent visual </a:t>
            </a:r>
            <a:r>
              <a:rPr lang="en" sz="1600" dirty="0" smtClean="0">
                <a:solidFill>
                  <a:schemeClr val="tx1"/>
                </a:solidFill>
                <a:latin typeface="Economica"/>
                <a:ea typeface="Economica"/>
                <a:cs typeface="Economica"/>
                <a:sym typeface="Economica"/>
              </a:rPr>
              <a:t>magnitude of </a:t>
            </a:r>
            <a:r>
              <a:rPr lang="en" sz="1600" dirty="0">
                <a:solidFill>
                  <a:schemeClr val="tx1"/>
                </a:solidFill>
                <a:latin typeface="Economica"/>
                <a:ea typeface="Economica"/>
                <a:cs typeface="Economica"/>
                <a:sym typeface="Economica"/>
              </a:rPr>
              <a:t>2.05. It is approximately 197 lightyears from Earth. Mirach is a red giant that is radiating 1995 times the luminosity of the sun at a temperature of 3842 K(6455.930 degrees Fahrenheit)</a:t>
            </a:r>
          </a:p>
          <a:p>
            <a:pPr indent="457200">
              <a:spcBef>
                <a:spcPts val="0"/>
              </a:spcBef>
              <a:buNone/>
            </a:pPr>
            <a:r>
              <a:rPr lang="en" sz="1600" dirty="0">
                <a:solidFill>
                  <a:schemeClr val="tx1"/>
                </a:solidFill>
                <a:latin typeface="Economica"/>
                <a:ea typeface="Economica"/>
                <a:cs typeface="Economica"/>
                <a:sym typeface="Economica"/>
              </a:rPr>
              <a:t>Alpha Andromedae is the most prominent star in the Andromeda constellation. It is traditionally known as Alpheratz. It is actually a binary star system composed of two stars in close orbit. Alpheratz is roughly 97 light-years away from Earth. </a:t>
            </a:r>
          </a:p>
        </p:txBody>
      </p:sp>
      <p:sp>
        <p:nvSpPr>
          <p:cNvPr id="82" name="Shape 82"/>
          <p:cNvSpPr txBox="1">
            <a:spLocks noGrp="1"/>
          </p:cNvSpPr>
          <p:nvPr>
            <p:ph type="body" idx="2"/>
          </p:nvPr>
        </p:nvSpPr>
        <p:spPr>
          <a:xfrm>
            <a:off x="4832400" y="1225225"/>
            <a:ext cx="3999899" cy="3354000"/>
          </a:xfrm>
          <a:prstGeom prst="rect">
            <a:avLst/>
          </a:prstGeom>
        </p:spPr>
        <p:txBody>
          <a:bodyPr lIns="91425" tIns="91425" rIns="91425" bIns="91425" anchor="t" anchorCtr="0">
            <a:noAutofit/>
          </a:bodyPr>
          <a:lstStyle/>
          <a:p>
            <a:pPr rtl="0">
              <a:spcBef>
                <a:spcPts val="0"/>
              </a:spcBef>
              <a:buNone/>
            </a:pPr>
            <a:endParaRPr dirty="0"/>
          </a:p>
          <a:p>
            <a:pPr rtl="0">
              <a:lnSpc>
                <a:spcPct val="100000"/>
              </a:lnSpc>
              <a:spcBef>
                <a:spcPts val="0"/>
              </a:spcBef>
              <a:spcAft>
                <a:spcPts val="0"/>
              </a:spcAft>
              <a:buNone/>
            </a:pPr>
            <a:r>
              <a:rPr lang="en" u="sng" dirty="0">
                <a:latin typeface="Economica"/>
                <a:ea typeface="Economica"/>
                <a:cs typeface="Economica"/>
                <a:sym typeface="Economica"/>
              </a:rPr>
              <a:t>Mirach Coordinates</a:t>
            </a:r>
          </a:p>
          <a:p>
            <a:pPr rtl="0">
              <a:lnSpc>
                <a:spcPct val="100000"/>
              </a:lnSpc>
              <a:spcBef>
                <a:spcPts val="0"/>
              </a:spcBef>
              <a:spcAft>
                <a:spcPts val="0"/>
              </a:spcAft>
              <a:buNone/>
            </a:pPr>
            <a:r>
              <a:rPr lang="en" dirty="0">
                <a:latin typeface="Economica"/>
                <a:ea typeface="Economica"/>
                <a:cs typeface="Economica"/>
                <a:sym typeface="Economica"/>
              </a:rPr>
              <a:t>Right Ascension: </a:t>
            </a:r>
            <a:r>
              <a:rPr lang="en" sz="1200" dirty="0">
                <a:latin typeface="Economica"/>
                <a:ea typeface="Economica"/>
                <a:cs typeface="Economica"/>
                <a:sym typeface="Economica"/>
              </a:rPr>
              <a:t>01</a:t>
            </a:r>
            <a:r>
              <a:rPr lang="en" sz="1200" baseline="30000" dirty="0">
                <a:latin typeface="Economica"/>
                <a:ea typeface="Economica"/>
                <a:cs typeface="Economica"/>
                <a:sym typeface="Economica"/>
              </a:rPr>
              <a:t>h</a:t>
            </a:r>
            <a:r>
              <a:rPr lang="en" sz="1200" dirty="0">
                <a:latin typeface="Economica"/>
                <a:ea typeface="Economica"/>
                <a:cs typeface="Economica"/>
                <a:sym typeface="Economica"/>
              </a:rPr>
              <a:t> 09</a:t>
            </a:r>
            <a:r>
              <a:rPr lang="en" sz="1200" baseline="30000" dirty="0">
                <a:latin typeface="Economica"/>
                <a:ea typeface="Economica"/>
                <a:cs typeface="Economica"/>
                <a:sym typeface="Economica"/>
              </a:rPr>
              <a:t>m</a:t>
            </a:r>
            <a:r>
              <a:rPr lang="en" sz="1200" dirty="0">
                <a:latin typeface="Economica"/>
                <a:ea typeface="Economica"/>
                <a:cs typeface="Economica"/>
                <a:sym typeface="Economica"/>
              </a:rPr>
              <a:t> 43.92388s</a:t>
            </a:r>
          </a:p>
          <a:p>
            <a:pPr rtl="0">
              <a:spcBef>
                <a:spcPts val="0"/>
              </a:spcBef>
              <a:spcAft>
                <a:spcPts val="0"/>
              </a:spcAft>
              <a:buNone/>
            </a:pPr>
            <a:r>
              <a:rPr lang="en" dirty="0">
                <a:latin typeface="Economica"/>
                <a:ea typeface="Economica"/>
                <a:cs typeface="Economica"/>
                <a:sym typeface="Economica"/>
              </a:rPr>
              <a:t>Declination: +35° 37′ </a:t>
            </a:r>
          </a:p>
          <a:p>
            <a:pPr rtl="0">
              <a:spcBef>
                <a:spcPts val="0"/>
              </a:spcBef>
              <a:spcAft>
                <a:spcPts val="0"/>
              </a:spcAft>
              <a:buNone/>
            </a:pPr>
            <a:endParaRPr dirty="0">
              <a:latin typeface="Economica"/>
              <a:ea typeface="Economica"/>
              <a:cs typeface="Economica"/>
              <a:sym typeface="Economica"/>
            </a:endParaRPr>
          </a:p>
          <a:p>
            <a:pPr rtl="0">
              <a:spcBef>
                <a:spcPts val="0"/>
              </a:spcBef>
              <a:spcAft>
                <a:spcPts val="0"/>
              </a:spcAft>
              <a:buNone/>
            </a:pPr>
            <a:r>
              <a:rPr lang="en" u="sng" dirty="0">
                <a:latin typeface="Economica"/>
                <a:ea typeface="Economica"/>
                <a:cs typeface="Economica"/>
                <a:sym typeface="Economica"/>
              </a:rPr>
              <a:t>Alpheratz Coordinates</a:t>
            </a:r>
          </a:p>
          <a:p>
            <a:pPr rtl="0">
              <a:spcBef>
                <a:spcPts val="0"/>
              </a:spcBef>
              <a:spcAft>
                <a:spcPts val="0"/>
              </a:spcAft>
              <a:buNone/>
            </a:pPr>
            <a:r>
              <a:rPr lang="en" dirty="0">
                <a:latin typeface="Economica"/>
                <a:ea typeface="Economica"/>
                <a:cs typeface="Economica"/>
                <a:sym typeface="Economica"/>
              </a:rPr>
              <a:t>Right Ascension: </a:t>
            </a:r>
            <a:r>
              <a:rPr lang="en" sz="1200" dirty="0">
                <a:latin typeface="Economica"/>
                <a:ea typeface="Economica"/>
                <a:cs typeface="Economica"/>
                <a:sym typeface="Economica"/>
              </a:rPr>
              <a:t>00</a:t>
            </a:r>
            <a:r>
              <a:rPr lang="en" sz="1200" baseline="30000" dirty="0">
                <a:latin typeface="Economica"/>
                <a:ea typeface="Economica"/>
                <a:cs typeface="Economica"/>
                <a:sym typeface="Economica"/>
              </a:rPr>
              <a:t>h</a:t>
            </a:r>
            <a:r>
              <a:rPr lang="en" sz="1200" dirty="0">
                <a:latin typeface="Economica"/>
                <a:ea typeface="Economica"/>
                <a:cs typeface="Economica"/>
                <a:sym typeface="Economica"/>
              </a:rPr>
              <a:t> 08</a:t>
            </a:r>
            <a:r>
              <a:rPr lang="en" sz="1200" baseline="30000" dirty="0">
                <a:latin typeface="Economica"/>
                <a:ea typeface="Economica"/>
                <a:cs typeface="Economica"/>
                <a:sym typeface="Economica"/>
              </a:rPr>
              <a:t>m</a:t>
            </a:r>
            <a:r>
              <a:rPr lang="en" sz="1200" dirty="0">
                <a:latin typeface="Economica"/>
                <a:ea typeface="Economica"/>
                <a:cs typeface="Economica"/>
                <a:sym typeface="Economica"/>
              </a:rPr>
              <a:t> 23.25988s</a:t>
            </a:r>
          </a:p>
          <a:p>
            <a:pPr rtl="0">
              <a:spcBef>
                <a:spcPts val="0"/>
              </a:spcBef>
              <a:spcAft>
                <a:spcPts val="0"/>
              </a:spcAft>
              <a:buNone/>
            </a:pPr>
            <a:r>
              <a:rPr lang="en" dirty="0">
                <a:latin typeface="Economica"/>
                <a:ea typeface="Economica"/>
                <a:cs typeface="Economica"/>
                <a:sym typeface="Economica"/>
              </a:rPr>
              <a:t>Declination: </a:t>
            </a:r>
            <a:r>
              <a:rPr lang="en" sz="1200" dirty="0">
                <a:latin typeface="Economica"/>
                <a:ea typeface="Economica"/>
                <a:cs typeface="Economica"/>
                <a:sym typeface="Economica"/>
              </a:rPr>
              <a:t>+29° 05′</a:t>
            </a:r>
          </a:p>
          <a:p>
            <a:pPr rtl="0">
              <a:spcBef>
                <a:spcPts val="0"/>
              </a:spcBef>
              <a:buNone/>
            </a:pPr>
            <a:endParaRPr sz="1200" baseline="30000" dirty="0">
              <a:latin typeface="Arial"/>
              <a:ea typeface="Arial"/>
              <a:cs typeface="Arial"/>
              <a:sym typeface="Arial"/>
            </a:endParaRPr>
          </a:p>
          <a:p>
            <a:pPr>
              <a:spcBef>
                <a:spcPts val="0"/>
              </a:spcBef>
              <a:buNone/>
            </a:pPr>
            <a:endParaRPr baseline="30000" dirty="0">
              <a:latin typeface="Arial"/>
              <a:ea typeface="Arial"/>
              <a:cs typeface="Arial"/>
              <a:sym typeface="Arial"/>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311700" y="1225225"/>
            <a:ext cx="3999899" cy="3354000"/>
          </a:xfrm>
          <a:prstGeom prst="rect">
            <a:avLst/>
          </a:prstGeom>
        </p:spPr>
        <p:txBody>
          <a:bodyPr lIns="91425" tIns="91425" rIns="91425" bIns="91425" anchor="t" anchorCtr="0">
            <a:noAutofit/>
          </a:bodyPr>
          <a:lstStyle/>
          <a:p>
            <a:pPr rtl="0">
              <a:spcBef>
                <a:spcPts val="0"/>
              </a:spcBef>
              <a:buNone/>
            </a:pPr>
            <a:endParaRPr/>
          </a:p>
          <a:p>
            <a:pPr>
              <a:spcBef>
                <a:spcPts val="0"/>
              </a:spcBef>
              <a:buNone/>
            </a:pPr>
            <a:endParaRPr/>
          </a:p>
        </p:txBody>
      </p:sp>
      <p:sp>
        <p:nvSpPr>
          <p:cNvPr id="88" name="Shape 88"/>
          <p:cNvSpPr txBox="1">
            <a:spLocks noGrp="1"/>
          </p:cNvSpPr>
          <p:nvPr>
            <p:ph type="body" idx="2"/>
          </p:nvPr>
        </p:nvSpPr>
        <p:spPr>
          <a:xfrm>
            <a:off x="5144112" y="44450"/>
            <a:ext cx="3999899" cy="3354000"/>
          </a:xfrm>
          <a:prstGeom prst="rect">
            <a:avLst/>
          </a:prstGeom>
        </p:spPr>
        <p:txBody>
          <a:bodyPr lIns="91425" tIns="91425" rIns="91425" bIns="91425" anchor="t" anchorCtr="0">
            <a:noAutofit/>
          </a:bodyPr>
          <a:lstStyle/>
          <a:p>
            <a:pPr algn="ctr">
              <a:spcBef>
                <a:spcPts val="0"/>
              </a:spcBef>
              <a:buNone/>
            </a:pPr>
            <a:r>
              <a:rPr lang="en" u="sng"/>
              <a:t>Mirach:</a:t>
            </a:r>
          </a:p>
        </p:txBody>
      </p:sp>
      <p:pic>
        <p:nvPicPr>
          <p:cNvPr id="89" name="Shape 89"/>
          <p:cNvPicPr preferRelativeResize="0"/>
          <p:nvPr/>
        </p:nvPicPr>
        <p:blipFill>
          <a:blip r:embed="rId3">
            <a:alphaModFix/>
          </a:blip>
          <a:stretch>
            <a:fillRect/>
          </a:stretch>
        </p:blipFill>
        <p:spPr>
          <a:xfrm>
            <a:off x="259125" y="782800"/>
            <a:ext cx="5020374" cy="3409175"/>
          </a:xfrm>
          <a:prstGeom prst="rect">
            <a:avLst/>
          </a:prstGeom>
          <a:noFill/>
          <a:ln>
            <a:noFill/>
          </a:ln>
        </p:spPr>
      </p:pic>
      <p:pic>
        <p:nvPicPr>
          <p:cNvPr id="90" name="Shape 90"/>
          <p:cNvPicPr preferRelativeResize="0"/>
          <p:nvPr/>
        </p:nvPicPr>
        <p:blipFill>
          <a:blip r:embed="rId4">
            <a:alphaModFix/>
          </a:blip>
          <a:stretch>
            <a:fillRect/>
          </a:stretch>
        </p:blipFill>
        <p:spPr>
          <a:xfrm>
            <a:off x="6020300" y="380775"/>
            <a:ext cx="2247549" cy="2240450"/>
          </a:xfrm>
          <a:prstGeom prst="rect">
            <a:avLst/>
          </a:prstGeom>
          <a:noFill/>
          <a:ln>
            <a:noFill/>
          </a:ln>
        </p:spPr>
      </p:pic>
      <p:sp>
        <p:nvSpPr>
          <p:cNvPr id="91" name="Shape 91"/>
          <p:cNvSpPr txBox="1"/>
          <p:nvPr/>
        </p:nvSpPr>
        <p:spPr>
          <a:xfrm>
            <a:off x="6645750" y="2849950"/>
            <a:ext cx="1038599" cy="253499"/>
          </a:xfrm>
          <a:prstGeom prst="rect">
            <a:avLst/>
          </a:prstGeom>
          <a:noFill/>
          <a:ln>
            <a:noFill/>
          </a:ln>
        </p:spPr>
        <p:txBody>
          <a:bodyPr lIns="91425" tIns="91425" rIns="91425" bIns="91425" anchor="t" anchorCtr="0">
            <a:noAutofit/>
          </a:bodyPr>
          <a:lstStyle/>
          <a:p>
            <a:pPr>
              <a:spcBef>
                <a:spcPts val="0"/>
              </a:spcBef>
              <a:buNone/>
            </a:pPr>
            <a:r>
              <a:rPr lang="en" u="sng">
                <a:latin typeface="Open Sans"/>
                <a:ea typeface="Open Sans"/>
                <a:cs typeface="Open Sans"/>
                <a:sym typeface="Open Sans"/>
              </a:rPr>
              <a:t>Alpheratz:</a:t>
            </a:r>
            <a:r>
              <a:rPr lang="en">
                <a:latin typeface="Open Sans"/>
                <a:ea typeface="Open Sans"/>
                <a:cs typeface="Open Sans"/>
                <a:sym typeface="Open Sans"/>
              </a:rPr>
              <a:t>a</a:t>
            </a:r>
          </a:p>
        </p:txBody>
      </p:sp>
      <p:pic>
        <p:nvPicPr>
          <p:cNvPr id="92" name="Shape 92"/>
          <p:cNvPicPr preferRelativeResize="0"/>
          <p:nvPr/>
        </p:nvPicPr>
        <p:blipFill>
          <a:blip r:embed="rId5">
            <a:alphaModFix/>
          </a:blip>
          <a:stretch>
            <a:fillRect/>
          </a:stretch>
        </p:blipFill>
        <p:spPr>
          <a:xfrm>
            <a:off x="5886825" y="3189998"/>
            <a:ext cx="2514499" cy="1694149"/>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a:spcBef>
                <a:spcPts val="0"/>
              </a:spcBef>
              <a:buNone/>
            </a:pPr>
            <a:r>
              <a:rPr lang="en">
                <a:latin typeface="Impact"/>
                <a:ea typeface="Impact"/>
                <a:cs typeface="Impact"/>
                <a:sym typeface="Impact"/>
              </a:rPr>
              <a:t>Interesting Objects/Facts</a:t>
            </a:r>
          </a:p>
        </p:txBody>
      </p:sp>
      <p:sp>
        <p:nvSpPr>
          <p:cNvPr id="74" name="Shape 74"/>
          <p:cNvSpPr txBox="1">
            <a:spLocks noGrp="1"/>
          </p:cNvSpPr>
          <p:nvPr>
            <p:ph type="body" idx="1"/>
          </p:nvPr>
        </p:nvSpPr>
        <p:spPr>
          <a:xfrm>
            <a:off x="311700" y="1225225"/>
            <a:ext cx="3999899" cy="3354000"/>
          </a:xfrm>
          <a:prstGeom prst="rect">
            <a:avLst/>
          </a:prstGeom>
        </p:spPr>
        <p:txBody>
          <a:bodyPr lIns="91425" tIns="91425" rIns="91425" bIns="91425" anchor="t" anchorCtr="0">
            <a:noAutofit/>
          </a:bodyPr>
          <a:lstStyle/>
          <a:p>
            <a:pPr marL="457200" lvl="0" indent="-228600" rtl="0">
              <a:spcBef>
                <a:spcPts val="0"/>
              </a:spcBef>
              <a:buSzPct val="100000"/>
              <a:buFont typeface="Economica"/>
            </a:pPr>
            <a:r>
              <a:rPr lang="en" sz="1800">
                <a:latin typeface="Economica"/>
                <a:ea typeface="Economica"/>
                <a:cs typeface="Economica"/>
                <a:sym typeface="Economica"/>
              </a:rPr>
              <a:t>Contains 3 Messier objects:</a:t>
            </a:r>
          </a:p>
          <a:p>
            <a:pPr marL="914400" lvl="1" indent="-228600" rtl="0">
              <a:spcBef>
                <a:spcPts val="0"/>
              </a:spcBef>
              <a:buSzPct val="100000"/>
              <a:buFont typeface="Economica"/>
            </a:pPr>
            <a:r>
              <a:rPr lang="en" sz="1800">
                <a:latin typeface="Economica"/>
                <a:ea typeface="Economica"/>
                <a:cs typeface="Economica"/>
                <a:sym typeface="Economica"/>
              </a:rPr>
              <a:t>Messier 31</a:t>
            </a:r>
          </a:p>
          <a:p>
            <a:pPr marL="914400" lvl="1" indent="-228600" rtl="0">
              <a:spcBef>
                <a:spcPts val="0"/>
              </a:spcBef>
              <a:buSzPct val="100000"/>
              <a:buFont typeface="Economica"/>
            </a:pPr>
            <a:r>
              <a:rPr lang="en" sz="1800">
                <a:latin typeface="Economica"/>
                <a:ea typeface="Economica"/>
                <a:cs typeface="Economica"/>
                <a:sym typeface="Economica"/>
              </a:rPr>
              <a:t>Messier 32</a:t>
            </a:r>
          </a:p>
          <a:p>
            <a:pPr marL="914400" lvl="1" indent="-228600" rtl="0">
              <a:spcBef>
                <a:spcPts val="0"/>
              </a:spcBef>
              <a:buSzPct val="100000"/>
              <a:buFont typeface="Economica"/>
            </a:pPr>
            <a:r>
              <a:rPr lang="en" sz="1800">
                <a:latin typeface="Economica"/>
                <a:ea typeface="Economica"/>
                <a:cs typeface="Economica"/>
                <a:sym typeface="Economica"/>
              </a:rPr>
              <a:t>Messier 110</a:t>
            </a:r>
          </a:p>
          <a:p>
            <a:pPr marL="457200" lvl="0" indent="-342900" rtl="0">
              <a:spcBef>
                <a:spcPts val="0"/>
              </a:spcBef>
              <a:buSzPct val="100000"/>
              <a:buFont typeface="Economica"/>
              <a:buChar char="●"/>
            </a:pPr>
            <a:r>
              <a:rPr lang="en" sz="1800">
                <a:latin typeface="Economica"/>
                <a:ea typeface="Economica"/>
                <a:cs typeface="Economica"/>
                <a:sym typeface="Economica"/>
              </a:rPr>
              <a:t>Brightest star in Andromeda is Alpheratz</a:t>
            </a:r>
          </a:p>
          <a:p>
            <a:pPr lvl="0">
              <a:spcBef>
                <a:spcPts val="0"/>
              </a:spcBef>
              <a:buNone/>
            </a:pPr>
            <a:endParaRPr>
              <a:latin typeface="Georgia"/>
              <a:ea typeface="Georgia"/>
              <a:cs typeface="Georgia"/>
              <a:sym typeface="Georgia"/>
            </a:endParaRPr>
          </a:p>
        </p:txBody>
      </p:sp>
      <p:sp>
        <p:nvSpPr>
          <p:cNvPr id="75" name="Shape 75"/>
          <p:cNvSpPr txBox="1">
            <a:spLocks noGrp="1"/>
          </p:cNvSpPr>
          <p:nvPr>
            <p:ph type="body" idx="2"/>
          </p:nvPr>
        </p:nvSpPr>
        <p:spPr>
          <a:xfrm>
            <a:off x="4832400" y="1225225"/>
            <a:ext cx="3999899" cy="3354000"/>
          </a:xfrm>
          <a:prstGeom prst="rect">
            <a:avLst/>
          </a:prstGeom>
        </p:spPr>
        <p:txBody>
          <a:bodyPr lIns="91425" tIns="91425" rIns="91425" bIns="91425" anchor="t" anchorCtr="0">
            <a:noAutofit/>
          </a:bodyPr>
          <a:lstStyle/>
          <a:p>
            <a:pPr marL="457200" lvl="0" indent="-228600" rtl="0">
              <a:spcBef>
                <a:spcPts val="0"/>
              </a:spcBef>
              <a:buSzPct val="100000"/>
              <a:buFont typeface="Economica"/>
            </a:pPr>
            <a:r>
              <a:rPr lang="en" sz="1800">
                <a:latin typeface="Economica"/>
                <a:ea typeface="Economica"/>
                <a:cs typeface="Economica"/>
                <a:sym typeface="Economica"/>
              </a:rPr>
              <a:t>19th biggest star constellation in the night sky</a:t>
            </a:r>
          </a:p>
          <a:p>
            <a:pPr marL="457200" lvl="0" indent="-228600">
              <a:spcBef>
                <a:spcPts val="0"/>
              </a:spcBef>
              <a:buSzPct val="100000"/>
              <a:buFont typeface="Economica"/>
            </a:pPr>
            <a:r>
              <a:rPr lang="en" sz="1800">
                <a:latin typeface="Economica"/>
                <a:ea typeface="Economica"/>
                <a:cs typeface="Economica"/>
                <a:sym typeface="Economica"/>
              </a:rPr>
              <a:t>The Andromedids meteor shower in mid-November appears to originate from this constellation</a:t>
            </a:r>
          </a:p>
        </p:txBody>
      </p:sp>
    </p:spTree>
  </p:cSld>
  <p:clrMapOvr>
    <a:masterClrMapping/>
  </p:clrMapOvr>
  <p:transition spd="slow">
    <p:cut/>
  </p:transition>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265</Words>
  <Application>Microsoft Office PowerPoint</Application>
  <PresentationFormat>On-screen Show (16:9)</PresentationFormat>
  <Paragraphs>25</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Economica</vt:lpstr>
      <vt:lpstr>Open Sans</vt:lpstr>
      <vt:lpstr>Georgia</vt:lpstr>
      <vt:lpstr>Impact</vt:lpstr>
      <vt:lpstr>luxe</vt:lpstr>
      <vt:lpstr>Andromeda Constellation </vt:lpstr>
      <vt:lpstr>The Lore </vt:lpstr>
      <vt:lpstr>Significant Stars</vt:lpstr>
      <vt:lpstr>PowerPoint Presentation</vt:lpstr>
      <vt:lpstr>Interesting Objects/Facts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Andromeda Constellation</dc:title>
  <dc:creator>Kniya</dc:creator>
  <cp:lastModifiedBy>vci</cp:lastModifiedBy>
  <cp:revision>3</cp:revision>
  <dcterms:modified xsi:type="dcterms:W3CDTF">2015-09-15T18:13:19Z</dcterms:modified>
</cp:coreProperties>
</file>